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D48A11-313E-42AE-AD49-1E5FCB0D84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9AECFD-419A-47FF-A70A-FB59BC449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6E6313-8F8D-4C07-A799-E063D93E2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B067F2-3DC3-41D2-805D-8AFEFBFC5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571CAF-BFC3-48DB-9FBC-DA649B1C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744658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496C38-8892-4DF7-8967-49831FA8B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E9D54F-37BE-407E-891F-F7EAE1EE93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0DCFA6-B2A6-4B20-984C-C229632E4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26497E-284E-492E-8556-07444B74A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2432DB-4D39-4D46-B3A2-9C5F7A8AA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948636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0831DBB-8388-4D3B-A4D1-95138F8058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9415664-3622-44A8-9CCA-F4AFA980A6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917F8B-3C69-4DAD-B191-A17E4C575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241A53-7DA0-4085-B5B7-5753C409B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0EB99F-1017-428C-A118-01FEF2E52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027598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8B3191-7474-4287-9D23-B3BDC9AC6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61EFB7-611C-41E9-8285-35EEE7714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9D9641-694C-49F2-A681-FF916C014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0A35AE-6792-4DC2-811E-E2DB74870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645B84-3B66-46B5-B897-C1E1CF204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87496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9A2C78-F840-4712-827B-54F0588CE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9E8722-A183-480F-89EC-AC872567C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015E51-E326-4F15-99B7-64AFB0B7F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775094-F2EA-497E-9087-6C254F7FC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8DB55E-DFD9-4139-9F88-32C1EE2ED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85561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69EE01-2659-4685-8B79-1520A9AEE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AC6CE2-BEB0-424E-A266-EC4AF76E52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76454B-1466-4DD5-BAE5-FF61D3607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4273BA-16E4-4040-9F5E-F36327523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FAE552-8242-462B-B85B-E3B53E3B6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7270A2-3869-474B-8A63-BF0298E67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1127264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8A3C48-06CC-4724-9A6E-DCAA323C3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E15A83-5CCF-4E03-AC5B-56F5258DC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A2771C-A9AC-4321-8F17-9DD0CC7FC2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BD7B1F8-3761-48B2-8BA0-B48C428369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0CE330-1862-44BF-BCC0-F9F70DC675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C80629B-7A7E-49CC-93A7-ED9A0E8A6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F42FE8A-CBDB-4C5E-A3C7-13A2361A4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50D26C9-CFDE-45A9-A0C0-0A467D4CD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07872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7E2C69-7FF2-4C52-889C-0211C0DD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EDF8B34-7F1C-4E1E-9287-6E2C10704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7C12F5F-962E-47DA-B00C-9947E8C48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F6CE967-55D1-41BF-A9B6-F1D157100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365745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E30D434-2DAA-4547-A016-781EB72D5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8CBC0C1-5EC3-4120-BB8D-D94334054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E6D60B-8DA1-4A58-90CE-EDBB712E7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1082253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52EC92-31CF-438B-B936-73A88E1D9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D5FE85-BCFE-4817-AD35-6D998AFA7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BFD696-A856-4252-8966-CD3375454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7D1D3E-0570-40BE-9891-DDAD40CCC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3936B76-AFFD-479C-ADBE-1C6ACA98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F0A10E-4F7C-4526-BC59-F04A977D0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7135442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2A280C-742A-4DE6-B915-3F26B17E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D26DADD-BC05-44BC-87CB-6EF3898A85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1D76A89-22DE-4249-A99C-50EE7EC35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AA5433-56F6-4ED8-8F2D-11E1D46C4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73DF18-8528-464B-8809-8A5E4D9B1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58069A-3242-4646-BB7F-C244C4879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601948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20EB818-CD5C-45A7-BD53-811EE793E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24290A-ABAE-4CFB-A255-675775B52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63A941-348F-4E8A-B2CC-0CD11AB0E7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EBE9C-643C-41F7-8352-D5B2A8C7AD18}" type="datetimeFigureOut">
              <a:rPr lang="zh-CN" altLang="en-US" smtClean="0"/>
              <a:t>2022/3/25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91ACB9-F7CC-4B66-B11F-DF40EF9C35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4BFC89-BBCB-4909-B615-A05DEC70C7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2E611C-55C5-46EC-814E-C22505BFC6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142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9EB5E7-7A0C-4424-94B9-B6F4878907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汽车造型评价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6886F3-94B9-47C1-8A16-BF0DFA0CE0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69FB9DE-7137-4FC5-9A63-161C02A8C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93" y="5118781"/>
            <a:ext cx="2321107" cy="173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64015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4BD96C-63AF-45A5-B0DF-EF48616BC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04" y="192303"/>
            <a:ext cx="2766133" cy="683581"/>
          </a:xfrm>
        </p:spPr>
        <p:txBody>
          <a:bodyPr>
            <a:norm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最欣赏的车</a:t>
            </a: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E787D84-BF87-40BF-B085-ED80F734FFF2}"/>
              </a:ext>
            </a:extLst>
          </p:cNvPr>
          <p:cNvSpPr txBox="1">
            <a:spLocks/>
          </p:cNvSpPr>
          <p:nvPr/>
        </p:nvSpPr>
        <p:spPr>
          <a:xfrm>
            <a:off x="8398275" y="429133"/>
            <a:ext cx="4696287" cy="6835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en-US" altLang="zh-CN" sz="1600" b="1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 Bentley Continental GT Speed</a:t>
            </a:r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23364345-A900-4F46-8E07-03CB0D71AE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947" y="939599"/>
            <a:ext cx="9569053" cy="5384307"/>
          </a:xfr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11F0AAB-F310-418F-A1A6-A5117C5BC42B}"/>
              </a:ext>
            </a:extLst>
          </p:cNvPr>
          <p:cNvSpPr txBox="1"/>
          <p:nvPr/>
        </p:nvSpPr>
        <p:spPr>
          <a:xfrm>
            <a:off x="119504" y="2136391"/>
            <a:ext cx="2410631" cy="1869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  <a:spcBef>
                <a:spcPct val="0"/>
              </a:spcBef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2021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宾利欧陆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GT Speed</a:t>
            </a:r>
          </a:p>
          <a:p>
            <a:pPr>
              <a:lnSpc>
                <a:spcPct val="140000"/>
              </a:lnSpc>
              <a:spcBef>
                <a:spcPct val="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长*宽*高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(mm)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：</a:t>
            </a:r>
            <a:r>
              <a:rPr lang="en-US" altLang="zh-CN" sz="1400" b="0" i="0" dirty="0">
                <a:solidFill>
                  <a:srgbClr val="1F212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4850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*</a:t>
            </a:r>
            <a:r>
              <a:rPr lang="en-US" altLang="zh-CN" sz="1400" b="0" i="0" dirty="0">
                <a:solidFill>
                  <a:srgbClr val="1F212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1954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*</a:t>
            </a:r>
            <a:r>
              <a:rPr lang="en-US" altLang="zh-CN" sz="1400" b="0" i="0" dirty="0">
                <a:solidFill>
                  <a:srgbClr val="1F212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1405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>
              <a:lnSpc>
                <a:spcPct val="140000"/>
              </a:lnSpc>
              <a:spcBef>
                <a:spcPct val="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轴距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(mm)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：</a:t>
            </a:r>
            <a:r>
              <a:rPr lang="zh-CN" altLang="en-US" sz="1400" b="0" i="0" dirty="0">
                <a:solidFill>
                  <a:srgbClr val="1F212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0" i="0" dirty="0">
                <a:solidFill>
                  <a:srgbClr val="1F212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2851</a:t>
            </a:r>
          </a:p>
          <a:p>
            <a:pPr>
              <a:lnSpc>
                <a:spcPct val="140000"/>
              </a:lnSpc>
              <a:spcBef>
                <a:spcPct val="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特点：优雅与凶悍，端庄与运动完美平衡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888452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4BD96C-63AF-45A5-B0DF-EF48616BC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43543" cy="603681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外形设计评价：</a:t>
            </a:r>
            <a:r>
              <a:rPr lang="en-US" altLang="zh-CN" sz="2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 Bentley Continental GT Speed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F27E8FD6-000F-4B47-8ED8-530E19017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939"/>
            <a:ext cx="6096000" cy="4572000"/>
          </a:xfr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1B8D4A2-E97C-4810-B60B-8220AB7D55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38939"/>
            <a:ext cx="6096000" cy="4572000"/>
          </a:xfrm>
          <a:prstGeom prst="rect">
            <a:avLst/>
          </a:prstGeom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198F07C4-C51A-4D89-9305-CE3E473D7963}"/>
              </a:ext>
            </a:extLst>
          </p:cNvPr>
          <p:cNvSpPr txBox="1">
            <a:spLocks/>
          </p:cNvSpPr>
          <p:nvPr/>
        </p:nvSpPr>
        <p:spPr>
          <a:xfrm>
            <a:off x="-1" y="5646198"/>
            <a:ext cx="11243543" cy="6036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整体风格：尊贵、优雅中透露运动</a:t>
            </a:r>
          </a:p>
        </p:txBody>
      </p:sp>
    </p:spTree>
    <p:extLst>
      <p:ext uri="{BB962C8B-B14F-4D97-AF65-F5344CB8AC3E}">
        <p14:creationId xmlns:p14="http://schemas.microsoft.com/office/powerpoint/2010/main" val="414555914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4BD96C-63AF-45A5-B0DF-EF48616BC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43543" cy="603681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外形设计评价：</a:t>
            </a:r>
            <a:r>
              <a:rPr lang="en-US" altLang="zh-CN" sz="2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 Bentley Continental GT Speed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198F07C4-C51A-4D89-9305-CE3E473D7963}"/>
              </a:ext>
            </a:extLst>
          </p:cNvPr>
          <p:cNvSpPr txBox="1">
            <a:spLocks/>
          </p:cNvSpPr>
          <p:nvPr/>
        </p:nvSpPr>
        <p:spPr>
          <a:xfrm>
            <a:off x="210506" y="1322875"/>
            <a:ext cx="3959443" cy="3000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前脸采用宾利家族化设计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进气格栅宽，且矮，勾勒豪华感同时又不过于肃穆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钻石切割大灯，凸显奢华优雅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机罩曲线向前下方延伸，及保险杠扰流板勾勒运动、凶悍氛围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6993E8A-EC69-4023-A050-EB8FB1B8CF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92837" y="603681"/>
            <a:ext cx="7799163" cy="5849371"/>
          </a:xfrm>
        </p:spPr>
      </p:pic>
    </p:spTree>
    <p:extLst>
      <p:ext uri="{BB962C8B-B14F-4D97-AF65-F5344CB8AC3E}">
        <p14:creationId xmlns:p14="http://schemas.microsoft.com/office/powerpoint/2010/main" val="298831412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4BD96C-63AF-45A5-B0DF-EF48616BC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43543" cy="603681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外形设计评价：</a:t>
            </a:r>
            <a:r>
              <a:rPr lang="en-US" altLang="zh-CN" sz="2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 Bentley Continental GT Speed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198F07C4-C51A-4D89-9305-CE3E473D7963}"/>
              </a:ext>
            </a:extLst>
          </p:cNvPr>
          <p:cNvSpPr txBox="1">
            <a:spLocks/>
          </p:cNvSpPr>
          <p:nvPr/>
        </p:nvSpPr>
        <p:spPr>
          <a:xfrm>
            <a:off x="1427415" y="5171336"/>
            <a:ext cx="7744222" cy="15870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腰线向下延伸，带来优雅稳重之感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溜背造型，增添灵动感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侧裙装饰条向上延伸、后轮拱突出曲线、大尺寸车轮增添运动感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id="{E7BE4980-7A03-410F-BFB5-3C4081B8C1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415" y="603681"/>
            <a:ext cx="9337169" cy="4667243"/>
          </a:xfrm>
        </p:spPr>
      </p:pic>
    </p:spTree>
    <p:extLst>
      <p:ext uri="{BB962C8B-B14F-4D97-AF65-F5344CB8AC3E}">
        <p14:creationId xmlns:p14="http://schemas.microsoft.com/office/powerpoint/2010/main" val="290101986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4BD96C-63AF-45A5-B0DF-EF48616BC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43543" cy="603681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外形设计评价：</a:t>
            </a:r>
            <a:r>
              <a:rPr lang="en-US" altLang="zh-CN" sz="2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2021 Bentley Continental GT Speed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198F07C4-C51A-4D89-9305-CE3E473D7963}"/>
              </a:ext>
            </a:extLst>
          </p:cNvPr>
          <p:cNvSpPr txBox="1">
            <a:spLocks/>
          </p:cNvSpPr>
          <p:nvPr/>
        </p:nvSpPr>
        <p:spPr>
          <a:xfrm>
            <a:off x="690569" y="5383425"/>
            <a:ext cx="7744222" cy="15870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车尾风格简洁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尾灯由老款的方形改为椭圆形，更加年轻灵动；钻石切割，细节显尊贵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双边双出排气，增加运动感；排气口椭圆造型与尾灯呼应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0633E00-C2A9-4792-9AD9-CF9D6346FC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3681"/>
            <a:ext cx="6090206" cy="456765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37213FB-9E61-4DB5-8C80-A6EA92FD6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206" y="599334"/>
            <a:ext cx="6096003" cy="457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567017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4BD96C-63AF-45A5-B0DF-EF48616BC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868" y="176119"/>
            <a:ext cx="2766133" cy="683581"/>
          </a:xfrm>
        </p:spPr>
        <p:txBody>
          <a:bodyPr>
            <a:normAutofit fontScale="90000"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最不欣赏的车</a:t>
            </a:r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23364345-A900-4F46-8E07-03CB0D71AE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9451" y="473044"/>
            <a:ext cx="7882549" cy="5911912"/>
          </a:xfr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849793A-F9DC-4E4E-A93E-F7CCCD61EADF}"/>
              </a:ext>
            </a:extLst>
          </p:cNvPr>
          <p:cNvSpPr txBox="1"/>
          <p:nvPr/>
        </p:nvSpPr>
        <p:spPr>
          <a:xfrm>
            <a:off x="281868" y="1967715"/>
            <a:ext cx="3813865" cy="19205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40000"/>
              </a:lnSpc>
              <a:spcBef>
                <a:spcPct val="0"/>
              </a:spcBef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2020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雪铁龙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C3L</a:t>
            </a:r>
          </a:p>
          <a:p>
            <a:pPr>
              <a:lnSpc>
                <a:spcPct val="140000"/>
              </a:lnSpc>
              <a:spcBef>
                <a:spcPct val="0"/>
              </a:spcBef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长*宽*高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(mm)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4505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*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1748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*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1513</a:t>
            </a:r>
          </a:p>
          <a:p>
            <a:pPr>
              <a:lnSpc>
                <a:spcPct val="140000"/>
              </a:lnSpc>
              <a:spcBef>
                <a:spcPct val="0"/>
              </a:spcBef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轴距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(mm)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2655</a:t>
            </a:r>
          </a:p>
          <a:p>
            <a:pPr>
              <a:lnSpc>
                <a:spcPct val="140000"/>
              </a:lnSpc>
              <a:spcBef>
                <a:spcPct val="0"/>
              </a:spcBef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特点：中国专供车，跨界四不像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1297034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4BD96C-63AF-45A5-B0DF-EF48616BC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43543" cy="603681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外形设计评价：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雪铁龙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C3L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198F07C4-C51A-4D89-9305-CE3E473D7963}"/>
              </a:ext>
            </a:extLst>
          </p:cNvPr>
          <p:cNvSpPr txBox="1">
            <a:spLocks/>
          </p:cNvSpPr>
          <p:nvPr/>
        </p:nvSpPr>
        <p:spPr>
          <a:xfrm>
            <a:off x="426128" y="5170677"/>
            <a:ext cx="12934765" cy="15870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C3L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定位“跨界车”，离地间隙较高的前提下用黑色塑料装饰侧裙，使得视觉离地间隙更高，成了套着轿车外壳的“四不像”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车顶线条与后风挡玻璃线条，后风挡玻璃与尾箱线条过度生硬，后窗上沿完全直线，典型的两箱改三箱造型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与该级别标杆卡罗拉对比，不协调程度可见一斑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D5423AB-CF74-4A3D-A79F-A164FA81E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10714"/>
            <a:ext cx="6096000" cy="4572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89F2443-56F3-448D-A168-267D94B37F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0"/>
          <a:stretch/>
        </p:blipFill>
        <p:spPr>
          <a:xfrm>
            <a:off x="6096000" y="510714"/>
            <a:ext cx="6487683" cy="4572000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08BF8974-E26E-4B3B-9BE3-98D96BE55A17}"/>
              </a:ext>
            </a:extLst>
          </p:cNvPr>
          <p:cNvSpPr txBox="1">
            <a:spLocks/>
          </p:cNvSpPr>
          <p:nvPr/>
        </p:nvSpPr>
        <p:spPr>
          <a:xfrm>
            <a:off x="4332303" y="4891279"/>
            <a:ext cx="4696287" cy="6835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zh-CN" altLang="en-US" sz="14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左：</a:t>
            </a:r>
            <a:r>
              <a:rPr lang="en-US" altLang="zh-CN" sz="14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14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雪铁龙</a:t>
            </a:r>
            <a:r>
              <a:rPr lang="en-US" altLang="zh-CN" sz="14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C3L  </a:t>
            </a:r>
            <a:r>
              <a:rPr lang="zh-CN" altLang="en-US" sz="14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右：</a:t>
            </a:r>
            <a:r>
              <a:rPr lang="en-US" altLang="zh-CN" sz="14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14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丰田卡罗拉</a:t>
            </a:r>
            <a:endParaRPr lang="en-US" altLang="zh-CN" sz="140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260624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9EB5E7-7A0C-4424-94B9-B6F4878907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6886F3-94B9-47C1-8A16-BF0DFA0CE0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69FB9DE-7137-4FC5-9A63-161C02A8C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93" y="5118781"/>
            <a:ext cx="2321107" cy="173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408038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344</Words>
  <Application>Microsoft Office PowerPoint</Application>
  <PresentationFormat>宽屏</PresentationFormat>
  <Paragraphs>33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微软雅黑</vt:lpstr>
      <vt:lpstr>Arial</vt:lpstr>
      <vt:lpstr>Office 主题​​</vt:lpstr>
      <vt:lpstr>汽车造型评价</vt:lpstr>
      <vt:lpstr>最欣赏的车</vt:lpstr>
      <vt:lpstr>外形设计评价：2021 Bentley Continental GT Speed</vt:lpstr>
      <vt:lpstr>外形设计评价：2021 Bentley Continental GT Speed</vt:lpstr>
      <vt:lpstr>外形设计评价：2021 Bentley Continental GT Speed</vt:lpstr>
      <vt:lpstr>外形设计评价：2021 Bentley Continental GT Speed</vt:lpstr>
      <vt:lpstr>最不欣赏的车</vt:lpstr>
      <vt:lpstr>外形设计评价：2020 雪铁龙 C3L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汽车造型评价</dc:title>
  <dc:creator>赵 子昱</dc:creator>
  <cp:lastModifiedBy>赵 子昱</cp:lastModifiedBy>
  <cp:revision>3</cp:revision>
  <dcterms:created xsi:type="dcterms:W3CDTF">2022-03-24T14:31:15Z</dcterms:created>
  <dcterms:modified xsi:type="dcterms:W3CDTF">2022-03-24T19:19:22Z</dcterms:modified>
</cp:coreProperties>
</file>

<file path=docProps/thumbnail.jpeg>
</file>